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7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0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E6174-430D-C720-DCDB-77531AF61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C85209-92A2-3B09-2B22-573E7B299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AB4A88-363A-07D7-CD3A-52C938FB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161994-85E5-699D-BF56-AC4E7501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F2BC02-AF48-3D89-5EDD-C3383BA0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8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E00D0-328B-F704-B69F-195CAA44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CD6ABD-4B37-02C7-1144-E3802312C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E07109-9AC2-E27C-411B-19A6C06B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0B4A1-3983-E8CD-A49D-8CFDF5A8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FF994-7C32-0085-5F09-0320526A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40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ED0716-7A96-B210-E570-540B92C24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3CDA02-B83E-A18A-3937-DAD48FB39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529066-5C10-65EA-7A86-97D4B054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9308F4-EBDE-C39B-D99F-C356410B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2F002E-F2E7-5BDB-E8ED-5E7BFB94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82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F5FFF-8368-3214-D1D5-E109995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F2562-4FD6-5BCC-7A5D-680DA65F8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A5C59C-441F-78B7-7FA5-D085C8DE4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FEF584-58D9-C77D-433A-D5F09634F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2958E6-7507-AE76-1EDF-F2D5AB74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39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33A33-4901-081C-FBA8-F53E596C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232B5F-421D-4B6C-54BD-09CFBF871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893F1A-86A7-A132-45B2-34F2AAB2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66BDA-3D91-C18C-8B32-E6B73C9B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341C42-C8BA-8F0A-74F7-7C22FF02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15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B5788-8F66-701E-42D9-4ECA91A1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858C1F-CEEB-DBF6-A8C2-57AFB6F8F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138242-F416-6A08-2169-F8592D832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19994B-441E-E14C-CC4F-D80766F9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51ECB3-63A0-CB57-0C5A-B7248927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5F3E31-D982-8E48-3F8C-87B6F792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05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4F8D3-6782-0435-3130-9EDC8922A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290BFD-141B-7BC2-6E89-329EA25B6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9DB27A-6158-9099-7381-B22B13005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B6A1A0-C4C3-C166-6859-46C7E2723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D9C623-D4A8-1825-EA00-1F5AF09C5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CF2CFE-079A-B733-07C8-85E96918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F39666-D91A-970C-FB05-E1CD3767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EC4556-5551-7BC3-EEB6-727FF556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8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A4D8C-3619-5E38-3AEF-8D9D8C4B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FF5EB0-DC0A-21A9-7579-8A77DA1F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8B8CD4-33A2-2C5C-B9AE-EBC31983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DE9011-4691-DF13-1167-4D3254C6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067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24AB94-446F-0E25-58DA-1B65F64C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FE4D48-0912-922C-78DB-400A324B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63F977-E212-1F1A-4473-160D654D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60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BBD07-ABBF-CD37-FEAE-1447A836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21387-D0A0-430B-BFA3-80B2B1056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DA1A5C-BBC0-FD61-FE7D-765C7E73F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8EAA7F-4EC6-1DF9-DC0B-0A1E2F40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4F897-5435-2F45-6943-6F0FB31C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C94323-AFD2-7D3A-0EEA-8840753E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1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B6295-DD4A-07E4-7E26-AB2A4B71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246690-0BF3-6C66-77FA-8420034B0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DB0B14-2281-0250-86E0-B41596F08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5C6E2-5154-9FD6-4F59-BD12A78E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90AEE9-2111-DCFE-2E02-45AB612B2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542C30-0718-52D1-F4BE-06F818F8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69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CB1C80-088B-9B3B-9172-70A44640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90F149-F15C-FDAC-B0B6-19C0F1FF7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167984-9E1C-96C1-8563-C42C67CA1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7BB4A-5006-4CB3-9539-4614A9F7F0C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5A252F-5C5B-47EE-CB24-F5D328455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35B9C-70B7-D8B1-F047-D60C315BB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A34AF-F5BA-4E2E-9F3B-1624C1ACC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62A66B-EF63-458C-8B2A-A32AB3273BA1}"/>
              </a:ext>
            </a:extLst>
          </p:cNvPr>
          <p:cNvSpPr/>
          <p:nvPr/>
        </p:nvSpPr>
        <p:spPr>
          <a:xfrm>
            <a:off x="439291" y="289389"/>
            <a:ext cx="11313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细菌耐药性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是全球公共卫生的重大挑战，开发能够逆转耐药性的药物具有重要意义。</a:t>
            </a:r>
          </a:p>
        </p:txBody>
      </p:sp>
      <p:pic>
        <p:nvPicPr>
          <p:cNvPr id="1026" name="Picture 2" descr="https://bkimg.cdn.bcebos.com/pic/d043ad4bd11373f0cdc3cfbdae0f4bfbfbed0417?x-bce-process=image/format,f_auto/quality,Q_70/resize,m_lfit,limit_1,w_536">
            <a:extLst>
              <a:ext uri="{FF2B5EF4-FFF2-40B4-BE49-F238E27FC236}">
                <a16:creationId xmlns:a16="http://schemas.microsoft.com/office/drawing/2014/main" id="{8E0E65FB-2DCC-451D-A151-6FECB4B0E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9"/>
          <a:stretch/>
        </p:blipFill>
        <p:spPr bwMode="auto">
          <a:xfrm>
            <a:off x="1228704" y="1013163"/>
            <a:ext cx="2873511" cy="200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2BCD47E-1FAB-45D7-A952-29756CBF28AC}"/>
              </a:ext>
            </a:extLst>
          </p:cNvPr>
          <p:cNvSpPr/>
          <p:nvPr/>
        </p:nvSpPr>
        <p:spPr>
          <a:xfrm>
            <a:off x="1309407" y="3105256"/>
            <a:ext cx="2716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氟喹诺酮类药物环丙沙星；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抑制细菌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DAB01C-00A4-4AEA-B8B6-33C0E7EA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5" y="3667115"/>
            <a:ext cx="4240307" cy="25865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B3D9E97-FAE1-4178-8BA9-A93AFA988E22}"/>
              </a:ext>
            </a:extLst>
          </p:cNvPr>
          <p:cNvSpPr/>
          <p:nvPr/>
        </p:nvSpPr>
        <p:spPr>
          <a:xfrm>
            <a:off x="1765211" y="6077419"/>
            <a:ext cx="1800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抗菌肽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破坏细菌细胞膜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AA6D8F-5B88-4A79-899E-6B5FB6B28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37" r="1833"/>
          <a:stretch/>
        </p:blipFill>
        <p:spPr>
          <a:xfrm>
            <a:off x="4941325" y="1394671"/>
            <a:ext cx="6622922" cy="45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0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972E8C2-DAC0-40B9-AC66-B210084E15FA}"/>
              </a:ext>
            </a:extLst>
          </p:cNvPr>
          <p:cNvSpPr/>
          <p:nvPr/>
        </p:nvSpPr>
        <p:spPr>
          <a:xfrm>
            <a:off x="725024" y="734937"/>
            <a:ext cx="1864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湿实验结果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3E8AD9-5C07-40D7-A8D9-EDF1BAEDDBAB}"/>
              </a:ext>
            </a:extLst>
          </p:cNvPr>
          <p:cNvSpPr/>
          <p:nvPr/>
        </p:nvSpPr>
        <p:spPr>
          <a:xfrm>
            <a:off x="1291118" y="5518054"/>
            <a:ext cx="6379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分子动力学模拟对环丙沙星及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IPMCL-28b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进行分子机制解析。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EA9CCB-6865-4A18-B183-68F961CB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86" y="1406334"/>
            <a:ext cx="5962169" cy="2323536"/>
          </a:xfrm>
          <a:prstGeom prst="rect">
            <a:avLst/>
          </a:prstGeom>
        </p:spPr>
      </p:pic>
      <p:pic>
        <p:nvPicPr>
          <p:cNvPr id="7" name="Picture 2" descr="https://bkimg.cdn.bcebos.com/pic/d043ad4bd11373f0cdc3cfbdae0f4bfbfbed0417?x-bce-process=image/format,f_auto/quality,Q_70/resize,m_lfit,limit_1,w_536">
            <a:extLst>
              <a:ext uri="{FF2B5EF4-FFF2-40B4-BE49-F238E27FC236}">
                <a16:creationId xmlns:a16="http://schemas.microsoft.com/office/drawing/2014/main" id="{439C9AFC-A7F4-4A69-8449-BB3C9C84B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9"/>
          <a:stretch/>
        </p:blipFill>
        <p:spPr bwMode="auto">
          <a:xfrm>
            <a:off x="1291119" y="1806514"/>
            <a:ext cx="2181547" cy="152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86C54FD8-768E-4552-9D58-116B43E976EF}"/>
              </a:ext>
            </a:extLst>
          </p:cNvPr>
          <p:cNvSpPr/>
          <p:nvPr/>
        </p:nvSpPr>
        <p:spPr>
          <a:xfrm>
            <a:off x="3840956" y="2481624"/>
            <a:ext cx="421240" cy="172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F790B9-0693-492E-863A-EA20028D9F67}"/>
              </a:ext>
            </a:extLst>
          </p:cNvPr>
          <p:cNvSpPr/>
          <p:nvPr/>
        </p:nvSpPr>
        <p:spPr>
          <a:xfrm>
            <a:off x="1827894" y="3914536"/>
            <a:ext cx="1107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环丙沙星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C62E62-D358-4BB3-B369-B6C5ED56F87D}"/>
              </a:ext>
            </a:extLst>
          </p:cNvPr>
          <p:cNvSpPr/>
          <p:nvPr/>
        </p:nvSpPr>
        <p:spPr>
          <a:xfrm>
            <a:off x="6874829" y="3914536"/>
            <a:ext cx="1473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IPMCL-28b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480EC4-691E-4C3A-B3E4-D0CBC9A4ACCA}"/>
              </a:ext>
            </a:extLst>
          </p:cNvPr>
          <p:cNvSpPr/>
          <p:nvPr/>
        </p:nvSpPr>
        <p:spPr>
          <a:xfrm>
            <a:off x="725024" y="4678348"/>
            <a:ext cx="1415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模拟目标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320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C0411F-38DD-74CA-58B4-EA8D7679FEFC}"/>
              </a:ext>
            </a:extLst>
          </p:cNvPr>
          <p:cNvSpPr txBox="1"/>
          <p:nvPr/>
        </p:nvSpPr>
        <p:spPr>
          <a:xfrm>
            <a:off x="250024" y="125618"/>
            <a:ext cx="193393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IPMCL-28b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392FA8-8E62-5DBF-9FB9-47C1404B7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8" t="2625" r="18417" b="6571"/>
          <a:stretch/>
        </p:blipFill>
        <p:spPr>
          <a:xfrm>
            <a:off x="797003" y="619174"/>
            <a:ext cx="1387686" cy="15076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2A190F-ACE5-AC22-CA7D-EDCFB61B3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6" t="6666" r="17433" b="8081"/>
          <a:stretch/>
        </p:blipFill>
        <p:spPr>
          <a:xfrm>
            <a:off x="2374681" y="693662"/>
            <a:ext cx="1382783" cy="13586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7B5A3DB-2B3D-4239-539B-1110BCC7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2" t="9798" r="10781" b="14848"/>
          <a:stretch/>
        </p:blipFill>
        <p:spPr>
          <a:xfrm>
            <a:off x="3901404" y="693662"/>
            <a:ext cx="1759307" cy="135863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35F1A-5821-B87C-3800-805054A91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t="5573" r="14370" b="7336"/>
          <a:stretch/>
        </p:blipFill>
        <p:spPr>
          <a:xfrm>
            <a:off x="5804651" y="693661"/>
            <a:ext cx="1464290" cy="135863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3F02AC6-ECB5-EC84-374A-684FBA8277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5079" r="14116" b="8784"/>
          <a:stretch/>
        </p:blipFill>
        <p:spPr>
          <a:xfrm>
            <a:off x="7377426" y="693660"/>
            <a:ext cx="1590337" cy="135863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6C41F08-B076-B662-75DB-A5F453C63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5" t="14209" r="14216" b="13569"/>
          <a:stretch/>
        </p:blipFill>
        <p:spPr>
          <a:xfrm>
            <a:off x="9174930" y="693659"/>
            <a:ext cx="1713973" cy="135863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87D76E9-E6E5-E080-3197-DA0FE576788F}"/>
              </a:ext>
            </a:extLst>
          </p:cNvPr>
          <p:cNvSpPr txBox="1"/>
          <p:nvPr/>
        </p:nvSpPr>
        <p:spPr>
          <a:xfrm>
            <a:off x="1195766" y="6516722"/>
            <a:ext cx="59015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00" b="0" dirty="0"/>
              <a:t>0ns</a:t>
            </a:r>
            <a:endParaRPr lang="zh-CN" altLang="en-US" sz="1600" b="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4626D3-BC17-CEE0-E58D-8107C955C644}"/>
              </a:ext>
            </a:extLst>
          </p:cNvPr>
          <p:cNvSpPr txBox="1"/>
          <p:nvPr/>
        </p:nvSpPr>
        <p:spPr>
          <a:xfrm>
            <a:off x="2646726" y="6522495"/>
            <a:ext cx="83869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00" dirty="0"/>
              <a:t>500ns</a:t>
            </a:r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CC159B-8D8E-ECE5-64F5-61D18CCD0B0E}"/>
              </a:ext>
            </a:extLst>
          </p:cNvPr>
          <p:cNvSpPr txBox="1"/>
          <p:nvPr/>
        </p:nvSpPr>
        <p:spPr>
          <a:xfrm>
            <a:off x="4361711" y="6516722"/>
            <a:ext cx="83869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700ns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919E56-A785-EF14-BD4C-5C336760374F}"/>
              </a:ext>
            </a:extLst>
          </p:cNvPr>
          <p:cNvSpPr txBox="1"/>
          <p:nvPr/>
        </p:nvSpPr>
        <p:spPr>
          <a:xfrm>
            <a:off x="6153517" y="6516722"/>
            <a:ext cx="76655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800ns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7110BB9-1328-2368-B919-921191F76A1C}"/>
              </a:ext>
            </a:extLst>
          </p:cNvPr>
          <p:cNvSpPr txBox="1"/>
          <p:nvPr/>
        </p:nvSpPr>
        <p:spPr>
          <a:xfrm>
            <a:off x="7789315" y="6516722"/>
            <a:ext cx="76655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900ns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F8D2B11-87CC-E026-67B4-1CD47C05F124}"/>
              </a:ext>
            </a:extLst>
          </p:cNvPr>
          <p:cNvSpPr txBox="1"/>
          <p:nvPr/>
        </p:nvSpPr>
        <p:spPr>
          <a:xfrm>
            <a:off x="9588525" y="6516722"/>
            <a:ext cx="8867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1000ns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7D0433-3EDA-4B1B-BD47-9DC9EEA2C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7" t="5139" r="30575" b="18055"/>
          <a:stretch/>
        </p:blipFill>
        <p:spPr>
          <a:xfrm>
            <a:off x="773295" y="2156276"/>
            <a:ext cx="1374155" cy="19585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EA3B15-8CCF-43D9-A090-D82C33C38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2926" r="36750" b="4681"/>
          <a:stretch/>
        </p:blipFill>
        <p:spPr>
          <a:xfrm>
            <a:off x="789764" y="4176730"/>
            <a:ext cx="1402162" cy="2278062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D717AAB-B2E6-43FA-91C2-686C27CE6F83}"/>
              </a:ext>
            </a:extLst>
          </p:cNvPr>
          <p:cNvCxnSpPr/>
          <p:nvPr/>
        </p:nvCxnSpPr>
        <p:spPr>
          <a:xfrm>
            <a:off x="939800" y="819150"/>
            <a:ext cx="1060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836A0A6-1EEB-428E-8AB2-B7B85D4CDBB3}"/>
              </a:ext>
            </a:extLst>
          </p:cNvPr>
          <p:cNvCxnSpPr/>
          <p:nvPr/>
        </p:nvCxnSpPr>
        <p:spPr>
          <a:xfrm>
            <a:off x="939800" y="1123950"/>
            <a:ext cx="1060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85713B6-B989-4E12-9EEB-280A67859C1A}"/>
              </a:ext>
            </a:extLst>
          </p:cNvPr>
          <p:cNvSpPr txBox="1"/>
          <p:nvPr/>
        </p:nvSpPr>
        <p:spPr>
          <a:xfrm>
            <a:off x="387185" y="833051"/>
            <a:ext cx="70243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>
                <a:solidFill>
                  <a:srgbClr val="FF0000"/>
                </a:solidFill>
              </a:rPr>
              <a:t>2nm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0301F2E-29C3-4F46-A70B-C3EF58A6AA06}"/>
              </a:ext>
            </a:extLst>
          </p:cNvPr>
          <p:cNvCxnSpPr/>
          <p:nvPr/>
        </p:nvCxnSpPr>
        <p:spPr>
          <a:xfrm>
            <a:off x="931745" y="2357592"/>
            <a:ext cx="1060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7C5E69C-62C3-4CAD-89E2-9A18E39BA502}"/>
              </a:ext>
            </a:extLst>
          </p:cNvPr>
          <p:cNvCxnSpPr/>
          <p:nvPr/>
        </p:nvCxnSpPr>
        <p:spPr>
          <a:xfrm>
            <a:off x="931745" y="3057024"/>
            <a:ext cx="1060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B963679-BCCC-4EAC-9D44-90DE646C7A7D}"/>
              </a:ext>
            </a:extLst>
          </p:cNvPr>
          <p:cNvSpPr txBox="1"/>
          <p:nvPr/>
        </p:nvSpPr>
        <p:spPr>
          <a:xfrm>
            <a:off x="387185" y="2575088"/>
            <a:ext cx="70243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>
                <a:solidFill>
                  <a:srgbClr val="FF0000"/>
                </a:solidFill>
              </a:rPr>
              <a:t>4nm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B0CAA32-F60E-4F1B-BA55-0BD373F18457}"/>
              </a:ext>
            </a:extLst>
          </p:cNvPr>
          <p:cNvCxnSpPr/>
          <p:nvPr/>
        </p:nvCxnSpPr>
        <p:spPr>
          <a:xfrm>
            <a:off x="968637" y="4338798"/>
            <a:ext cx="1060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F223BFB-DCF9-477F-AE6C-459AB2189D1A}"/>
              </a:ext>
            </a:extLst>
          </p:cNvPr>
          <p:cNvCxnSpPr/>
          <p:nvPr/>
        </p:nvCxnSpPr>
        <p:spPr>
          <a:xfrm>
            <a:off x="968637" y="5403987"/>
            <a:ext cx="1060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E13ECD3-85AF-489F-B6C5-CF1C3F6E8D3D}"/>
              </a:ext>
            </a:extLst>
          </p:cNvPr>
          <p:cNvSpPr txBox="1"/>
          <p:nvPr/>
        </p:nvSpPr>
        <p:spPr>
          <a:xfrm>
            <a:off x="387185" y="4732893"/>
            <a:ext cx="70243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>
                <a:solidFill>
                  <a:srgbClr val="FF0000"/>
                </a:solidFill>
              </a:rPr>
              <a:t>6nm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F3942CE-7018-46A5-919A-C48E3E4A6E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7" t="19028" r="24952" b="27083"/>
          <a:stretch/>
        </p:blipFill>
        <p:spPr>
          <a:xfrm>
            <a:off x="2305900" y="2911911"/>
            <a:ext cx="1379720" cy="118411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3B77203-49E2-4729-847B-2A4E06B3CF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13889" r="23026" b="22292"/>
          <a:stretch/>
        </p:blipFill>
        <p:spPr>
          <a:xfrm>
            <a:off x="3919779" y="2694393"/>
            <a:ext cx="1648496" cy="148233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C3F3777-6386-434D-A230-28E80DE1D8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7" t="15079" r="21885" b="19444"/>
          <a:stretch/>
        </p:blipFill>
        <p:spPr>
          <a:xfrm>
            <a:off x="5755850" y="2713587"/>
            <a:ext cx="1584754" cy="148233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C29E958-3350-457B-A188-F7F0C63D46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1" t="16138" r="23925" b="18333"/>
          <a:stretch/>
        </p:blipFill>
        <p:spPr>
          <a:xfrm>
            <a:off x="7521009" y="2694393"/>
            <a:ext cx="1484132" cy="148233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D9D17E6-51B3-472D-848F-C107D7F715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2" t="17143" r="20868" b="14603"/>
          <a:stretch/>
        </p:blipFill>
        <p:spPr>
          <a:xfrm>
            <a:off x="9174930" y="2713587"/>
            <a:ext cx="1746629" cy="148233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20CF390-167F-499A-85D8-676B76855F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8" t="23469" r="30501" b="14030"/>
          <a:stretch/>
        </p:blipFill>
        <p:spPr>
          <a:xfrm>
            <a:off x="2308882" y="5199396"/>
            <a:ext cx="1373756" cy="118411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5AB97B1-9434-4721-9A9D-EC634B0024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8" t="11262" r="32084" b="12207"/>
          <a:stretch/>
        </p:blipFill>
        <p:spPr>
          <a:xfrm>
            <a:off x="4014210" y="5015635"/>
            <a:ext cx="1402161" cy="150108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0D7CF1E-3A18-4A7F-8ADE-A30D568763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1" t="14764" r="25332" b="14770"/>
          <a:stretch/>
        </p:blipFill>
        <p:spPr>
          <a:xfrm>
            <a:off x="5735168" y="5140731"/>
            <a:ext cx="1533773" cy="125089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98F0294-5D0C-4C57-8461-54138C7302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3410" r="28350" b="11047"/>
          <a:stretch/>
        </p:blipFill>
        <p:spPr>
          <a:xfrm>
            <a:off x="7521009" y="5009892"/>
            <a:ext cx="1484132" cy="145384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F290498-48FD-4E92-A445-66310640F2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5" t="4916" r="20287" b="11255"/>
          <a:stretch/>
        </p:blipFill>
        <p:spPr>
          <a:xfrm>
            <a:off x="9182552" y="5009892"/>
            <a:ext cx="1584754" cy="1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3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36F54D5-3901-DA72-23DF-F76E8C373BB7}"/>
              </a:ext>
            </a:extLst>
          </p:cNvPr>
          <p:cNvSpPr txBox="1"/>
          <p:nvPr/>
        </p:nvSpPr>
        <p:spPr>
          <a:xfrm>
            <a:off x="118523" y="72553"/>
            <a:ext cx="218502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ciprofloxacin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A31D0C-2E7A-5AA0-1CB1-20B1C2407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t="18284" r="26058" b="13232"/>
          <a:stretch/>
        </p:blipFill>
        <p:spPr>
          <a:xfrm>
            <a:off x="498900" y="666075"/>
            <a:ext cx="1389600" cy="14652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2A6444-31AE-7FFB-DDC8-EF4C83E69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12525" r="20332" b="18182"/>
          <a:stretch/>
        </p:blipFill>
        <p:spPr>
          <a:xfrm>
            <a:off x="2236797" y="870381"/>
            <a:ext cx="1389600" cy="12609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5953A4-BB45-6EE5-729D-E35ED2A5F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6" t="7172" r="27470" b="22727"/>
          <a:stretch/>
        </p:blipFill>
        <p:spPr>
          <a:xfrm>
            <a:off x="4021490" y="755590"/>
            <a:ext cx="1389600" cy="13621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3B36B57-A6B9-2039-CAE4-EBCD5E529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4861" r="18429" b="20139"/>
          <a:stretch/>
        </p:blipFill>
        <p:spPr>
          <a:xfrm>
            <a:off x="5739435" y="758185"/>
            <a:ext cx="1389600" cy="13569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6AFA30-76A7-5EC9-F9D3-0C0CE9024EC1}"/>
              </a:ext>
            </a:extLst>
          </p:cNvPr>
          <p:cNvSpPr txBox="1"/>
          <p:nvPr/>
        </p:nvSpPr>
        <p:spPr>
          <a:xfrm>
            <a:off x="930647" y="6519446"/>
            <a:ext cx="52610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0ns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AAAF36-78B7-A416-971E-20CC3171BDA1}"/>
              </a:ext>
            </a:extLst>
          </p:cNvPr>
          <p:cNvSpPr txBox="1"/>
          <p:nvPr/>
        </p:nvSpPr>
        <p:spPr>
          <a:xfrm>
            <a:off x="2548318" y="6519446"/>
            <a:ext cx="76655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500ns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EA80F1-24FC-B878-438D-7A6343C4F19E}"/>
              </a:ext>
            </a:extLst>
          </p:cNvPr>
          <p:cNvSpPr txBox="1"/>
          <p:nvPr/>
        </p:nvSpPr>
        <p:spPr>
          <a:xfrm>
            <a:off x="4333011" y="6519446"/>
            <a:ext cx="76655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700ns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1F8880C-7AD7-2929-7771-FD25901CA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0278" b="6358"/>
          <a:stretch/>
        </p:blipFill>
        <p:spPr>
          <a:xfrm>
            <a:off x="7544080" y="476667"/>
            <a:ext cx="1389600" cy="163088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96C546A-CFD8-6102-B173-DC862742F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2" t="9558" r="25414" b="15733"/>
          <a:stretch/>
        </p:blipFill>
        <p:spPr>
          <a:xfrm>
            <a:off x="9328773" y="689837"/>
            <a:ext cx="1389600" cy="141771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9781BA0-E289-19CF-A7D6-0FB857C0FBB4}"/>
              </a:ext>
            </a:extLst>
          </p:cNvPr>
          <p:cNvSpPr txBox="1"/>
          <p:nvPr/>
        </p:nvSpPr>
        <p:spPr>
          <a:xfrm>
            <a:off x="6050956" y="6519446"/>
            <a:ext cx="76655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800ns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10E1F0-E0B9-DF2D-D6C2-A36178198944}"/>
              </a:ext>
            </a:extLst>
          </p:cNvPr>
          <p:cNvSpPr txBox="1"/>
          <p:nvPr/>
        </p:nvSpPr>
        <p:spPr>
          <a:xfrm>
            <a:off x="7855601" y="6519446"/>
            <a:ext cx="76655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900ns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520DB46-861D-4C2B-663F-991E3555C965}"/>
              </a:ext>
            </a:extLst>
          </p:cNvPr>
          <p:cNvSpPr txBox="1"/>
          <p:nvPr/>
        </p:nvSpPr>
        <p:spPr>
          <a:xfrm>
            <a:off x="9580182" y="6519446"/>
            <a:ext cx="8867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1000ns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42DF31-4F4A-48E0-A2F3-11F8C1EC4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7" t="8780" r="27722" b="849"/>
          <a:stretch/>
        </p:blipFill>
        <p:spPr>
          <a:xfrm>
            <a:off x="516234" y="2263171"/>
            <a:ext cx="1389600" cy="18732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2738A4E-A47B-4A70-B8D0-32D6F0A7B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7" t="3374" r="30784" b="5238"/>
          <a:stretch/>
        </p:blipFill>
        <p:spPr>
          <a:xfrm>
            <a:off x="498900" y="4176362"/>
            <a:ext cx="1389600" cy="230316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E662E1A-3BBF-48F4-BD94-84FF36E3DF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0" t="15540" r="26879" b="12978"/>
          <a:stretch/>
        </p:blipFill>
        <p:spPr>
          <a:xfrm>
            <a:off x="2236796" y="2741326"/>
            <a:ext cx="1389600" cy="137534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C5BAC1B-3965-4D52-A7EE-CB99E74C8B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1" t="8454" r="30383" b="13769"/>
          <a:stretch/>
        </p:blipFill>
        <p:spPr>
          <a:xfrm>
            <a:off x="4021490" y="2487766"/>
            <a:ext cx="1389600" cy="164867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E545D67-4E8A-4E70-9069-53625E1928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3" t="10313" r="25549" b="14502"/>
          <a:stretch/>
        </p:blipFill>
        <p:spPr>
          <a:xfrm>
            <a:off x="5739434" y="2600066"/>
            <a:ext cx="1389600" cy="151660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80C2A6C-6B33-4E92-B536-B606FB44D2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1" t="6230" r="24311" b="8213"/>
          <a:stretch/>
        </p:blipFill>
        <p:spPr>
          <a:xfrm>
            <a:off x="7544080" y="2454409"/>
            <a:ext cx="1389600" cy="166226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8C6FA95-7234-43FA-B799-17BADB5699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8" t="10793" r="23843" b="8837"/>
          <a:stretch/>
        </p:blipFill>
        <p:spPr>
          <a:xfrm>
            <a:off x="9328296" y="2502060"/>
            <a:ext cx="1389600" cy="1621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21495C9-5376-4127-BA40-EA54147A49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2" t="12910" r="28501" b="7513"/>
          <a:stretch/>
        </p:blipFill>
        <p:spPr>
          <a:xfrm>
            <a:off x="2236796" y="4620134"/>
            <a:ext cx="1389600" cy="185939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9F52FA2-8331-4BA2-94BE-9C81BCF7C5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12064" r="25291" b="8782"/>
          <a:stretch/>
        </p:blipFill>
        <p:spPr>
          <a:xfrm>
            <a:off x="4021490" y="4787655"/>
            <a:ext cx="1389600" cy="159910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A9ABA7B-9849-467E-823F-7ED9120136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5" t="11005" r="23204" b="21058"/>
          <a:stretch/>
        </p:blipFill>
        <p:spPr>
          <a:xfrm>
            <a:off x="5739434" y="5045247"/>
            <a:ext cx="1389600" cy="143428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BBD5FF0-BE25-424D-A614-D6CCA2BC49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6" t="20317" r="20875" b="16825"/>
          <a:stretch/>
        </p:blipFill>
        <p:spPr>
          <a:xfrm>
            <a:off x="7544080" y="5262092"/>
            <a:ext cx="1389600" cy="118937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A0939AC-B57B-406E-A00C-CE8A115A521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5" t="16296" r="23048" b="14114"/>
          <a:stretch/>
        </p:blipFill>
        <p:spPr>
          <a:xfrm>
            <a:off x="9348726" y="5069298"/>
            <a:ext cx="1389600" cy="14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8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80</Words>
  <Application>Microsoft Office PowerPoint</Application>
  <PresentationFormat>宽屏</PresentationFormat>
  <Paragraphs>26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yanqing yang</dc:creator>
  <cp:lastModifiedBy>yanqing yang</cp:lastModifiedBy>
  <cp:revision>55</cp:revision>
  <dcterms:created xsi:type="dcterms:W3CDTF">2025-01-05T04:00:14Z</dcterms:created>
  <dcterms:modified xsi:type="dcterms:W3CDTF">2025-10-03T13:39:54Z</dcterms:modified>
</cp:coreProperties>
</file>